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B2DF-31D4-4E9C-8327-43DAF2B2A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89A2-F99B-43A8-B5DB-152B2FB39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6BDD-7008-4D18-8E41-8F5A6815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84C4-9519-490B-A1F6-751BA5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8827-C770-4217-AC7F-2B2CD0A8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022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2BD2-E6B6-434C-8436-C0D61DF8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9C7E0-E036-430E-A131-F8A990111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A70D8-16FB-420D-B3B2-7DFC4D1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7F827-87D5-45A4-A124-5D6DA90C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C1B9A-7417-4C5C-BEB8-48C6E68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0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C8743-BCB9-47F0-BE57-725E6D74C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E431B-76C1-45D5-A8B5-5645EC804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D6516-BED8-4962-80D5-E85E1EA5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3839-93BC-41C4-83F6-8386CBDB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E1242-DB37-4770-99C6-8BA522BC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4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AC69-B361-42EC-8DC8-E00A3D59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DDF2-1185-4B4E-B1B5-17467FAB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F877-EE03-425D-9831-96A397C6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8440-A5EF-4782-8D35-228D729B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2870-6D16-42ED-B41E-FB684E3A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1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70F8-4316-4582-A574-FCA03EAA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3646-7843-427B-A2D9-ECD7F77B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960D-FA03-49D7-A6E2-3A4EACDE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AF5F5-CA13-4785-844A-5DB8F145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2D1D-BD5B-4F90-AF9B-3873B176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428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20FE-3482-4348-9124-E97EF3C6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67F0-ABB8-4D66-A42F-38DDDB95C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B2E5-69CE-4C02-B0AD-6753EF2EF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F93E-E14E-434B-B9FF-F939DF56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C9E7-BF7D-4613-B20A-8E9F8961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BD3ED-E8F0-4C91-A74A-8D8541F7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4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C560-15FE-46B7-91E2-21865CCA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8385-3576-4A96-B160-A505E529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9CD7-C618-49DB-ACB1-939CBA63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64A7-FBE2-4298-ACCF-0784513A4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967A6-B094-4DA6-9446-90E78F7B9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C9F02-878A-4211-A243-588266E4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E8825-3436-4C96-9F0B-56C6DE76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E5454-973C-4C01-BBAF-D316B1CC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59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3E87-B62F-4BB2-9B75-BB69A793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80FA7-8FBD-454A-81D1-37D8231E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67ED3-0FD0-4A35-9F12-A104C77A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056B6-F6E5-4698-AAB0-5B4A87EE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12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C4FC3-0D0C-4B4E-9947-AE50710D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ACCC6-3F55-4068-B9D3-89D571A8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621D-02A5-4CE9-AEA0-E78D7333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299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C142-3017-4393-A174-06505165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9FAD-30B3-4375-A3BA-2ABE8615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AEAAE-F74F-40A2-9EAE-85B1C6A1F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70570-7480-4384-A7C4-188A4F34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7C4D7-2A33-4472-B69B-33587FF5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F134D-4416-40E2-B200-EE881948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546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40E4-E76C-422B-9381-D4EBE22E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707DE-1D6A-470B-A03B-350D8B386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8F578-595F-49DB-B121-8D559685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FE1AE-DB97-4D4F-B85B-339DA9CC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7DA28-1C18-4BD4-9BEC-B9E2263E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41846-A004-4B1B-9F41-C72874AE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85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A1217-2166-4FE3-AC7D-9B0CFF53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70883-0B25-4266-863E-A7BE5106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91F73-78C9-416D-863A-7DCC877B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CBA5-544C-4AEF-8906-E1059068AAAD}" type="datetimeFigureOut">
              <a:rPr lang="ar-IQ" smtClean="0"/>
              <a:t>19/09/1441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3228-0D0A-417B-BCD3-C2C65910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21CA-4A73-4A6B-B661-C634336C8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0E43-F14F-48F5-982F-4EEA455329D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73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78A0EE-B087-4CFA-8BBC-BE54850AA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26" y="132522"/>
            <a:ext cx="9619401" cy="6725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67FDFA-8251-4167-86B1-0B7D72BAAE7D}"/>
              </a:ext>
            </a:extLst>
          </p:cNvPr>
          <p:cNvSpPr/>
          <p:nvPr/>
        </p:nvSpPr>
        <p:spPr>
          <a:xfrm>
            <a:off x="5062331" y="3187483"/>
            <a:ext cx="23731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347883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3F88A-3D2C-4512-9861-4B93258A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24" y="96982"/>
            <a:ext cx="9663533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66A160-DE75-40B5-A633-9CD57D89F405}"/>
              </a:ext>
            </a:extLst>
          </p:cNvPr>
          <p:cNvGrpSpPr/>
          <p:nvPr/>
        </p:nvGrpSpPr>
        <p:grpSpPr>
          <a:xfrm>
            <a:off x="1748662" y="96982"/>
            <a:ext cx="9665155" cy="6761017"/>
            <a:chOff x="1748662" y="96982"/>
            <a:chExt cx="9665155" cy="6761017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5F88F63-84E8-4506-B643-8AB720B47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662" y="96982"/>
              <a:ext cx="9665155" cy="67610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689650-4D64-41E0-AA97-9FFE92786761}"/>
                </a:ext>
              </a:extLst>
            </p:cNvPr>
            <p:cNvSpPr/>
            <p:nvPr/>
          </p:nvSpPr>
          <p:spPr>
            <a:xfrm>
              <a:off x="6691745" y="5223164"/>
              <a:ext cx="3751593" cy="9005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1450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0E8E982D-EEA9-42B8-89AD-A674E7F5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62" y="360218"/>
            <a:ext cx="8465474" cy="63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2339DA-EBF6-462C-B77C-A57D8295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05" y="0"/>
            <a:ext cx="9576717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3114DE0-38F3-4B25-B609-5A69DC75E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0" y="0"/>
            <a:ext cx="10057805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A8514-D026-451C-B523-8D3E8C6CF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10" y="96982"/>
            <a:ext cx="9537564" cy="66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2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0E4748-6755-4136-8BD4-56CF4A31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9" y="0"/>
            <a:ext cx="9525224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3F277-2E51-4342-A135-7730EB4E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39" y="193964"/>
            <a:ext cx="9513287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900FA-F21A-4385-854D-4C398DB2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4" y="0"/>
            <a:ext cx="10142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1EE58249-9AC5-4D56-8632-9B00E7E5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1" y="-1"/>
            <a:ext cx="9565394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BC1104-E0E1-437D-BB34-691B4331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" y="172278"/>
            <a:ext cx="10857280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D4DBF1-66F5-4900-860C-7C1E3170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36" y="110835"/>
            <a:ext cx="943946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actory&#10;&#10;Description automatically generated">
            <a:extLst>
              <a:ext uri="{FF2B5EF4-FFF2-40B4-BE49-F238E27FC236}">
                <a16:creationId xmlns:a16="http://schemas.microsoft.com/office/drawing/2014/main" id="{630041E1-03B6-4915-B05A-C0EDDF32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360055"/>
            <a:ext cx="5337464" cy="3558309"/>
          </a:xfrm>
          <a:prstGeom prst="rect">
            <a:avLst/>
          </a:prstGeom>
        </p:spPr>
      </p:pic>
      <p:pic>
        <p:nvPicPr>
          <p:cNvPr id="11" name="Picture 10" descr="A factory next to a building&#10;&#10;Description automatically generated">
            <a:extLst>
              <a:ext uri="{FF2B5EF4-FFF2-40B4-BE49-F238E27FC236}">
                <a16:creationId xmlns:a16="http://schemas.microsoft.com/office/drawing/2014/main" id="{26669A9B-38D8-4938-B7D5-9D421DCF3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360054"/>
            <a:ext cx="5337464" cy="3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E41E5-3D57-44E1-9BCE-CFC38442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7" y="92765"/>
            <a:ext cx="9841395" cy="65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1D50AE-A192-492B-A7F7-537625EBF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59" y="-104256"/>
            <a:ext cx="9991906" cy="69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AB82CF-0178-403D-B22B-67BF8600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0" y="0"/>
            <a:ext cx="9497621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A4FB9F-2375-4BF1-A428-4C643AC48DFD}"/>
              </a:ext>
            </a:extLst>
          </p:cNvPr>
          <p:cNvGrpSpPr/>
          <p:nvPr/>
        </p:nvGrpSpPr>
        <p:grpSpPr>
          <a:xfrm>
            <a:off x="1310836" y="96982"/>
            <a:ext cx="9530535" cy="6636327"/>
            <a:chOff x="1310836" y="96982"/>
            <a:chExt cx="9530535" cy="6636327"/>
          </a:xfrm>
        </p:grpSpPr>
        <p:pic>
          <p:nvPicPr>
            <p:cNvPr id="8" name="Picture 7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CE6B945A-EE21-4145-B03E-D176229A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836" y="96982"/>
              <a:ext cx="9530535" cy="663632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67B8FF-D6C8-4E33-ABEA-E980D3F8BDAD}"/>
                </a:ext>
              </a:extLst>
            </p:cNvPr>
            <p:cNvSpPr/>
            <p:nvPr/>
          </p:nvSpPr>
          <p:spPr>
            <a:xfrm>
              <a:off x="2054087" y="4744278"/>
              <a:ext cx="8017565" cy="901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16301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4255E-C382-4AC7-8598-E901AD0B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1" y="180109"/>
            <a:ext cx="9772830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EB5DE-607D-4265-8994-CB203E27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49" y="138545"/>
            <a:ext cx="9551038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6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2020-05-02T12:58:30Z</dcterms:created>
  <dcterms:modified xsi:type="dcterms:W3CDTF">2020-05-11T11:15:15Z</dcterms:modified>
</cp:coreProperties>
</file>